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61" r:id="rId2"/>
    <p:sldId id="272" r:id="rId3"/>
    <p:sldId id="274" r:id="rId4"/>
    <p:sldId id="273" r:id="rId5"/>
    <p:sldId id="257" r:id="rId6"/>
    <p:sldId id="285" r:id="rId7"/>
    <p:sldId id="284" r:id="rId8"/>
    <p:sldId id="277" r:id="rId9"/>
    <p:sldId id="287" r:id="rId10"/>
    <p:sldId id="288" r:id="rId11"/>
    <p:sldId id="289" r:id="rId12"/>
    <p:sldId id="286" r:id="rId13"/>
    <p:sldId id="279" r:id="rId14"/>
    <p:sldId id="280" r:id="rId15"/>
    <p:sldId id="278" r:id="rId16"/>
    <p:sldId id="281" r:id="rId17"/>
    <p:sldId id="282" r:id="rId18"/>
    <p:sldId id="283" r:id="rId19"/>
    <p:sldId id="275" r:id="rId20"/>
    <p:sldId id="276" r:id="rId2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9134" autoAdjust="0"/>
  </p:normalViewPr>
  <p:slideViewPr>
    <p:cSldViewPr snapToGrid="0">
      <p:cViewPr varScale="1">
        <p:scale>
          <a:sx n="102" d="100"/>
          <a:sy n="102" d="100"/>
        </p:scale>
        <p:origin x="954" y="19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21.01.2019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svg>
</file>

<file path=ppt/media/image4.pn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21.01.2019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14</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15</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16</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18</a:t>
            </a:fld>
            <a:endParaRPr lang="de-DE" dirty="0"/>
          </a:p>
        </p:txBody>
      </p:sp>
    </p:spTree>
    <p:extLst>
      <p:ext uri="{BB962C8B-B14F-4D97-AF65-F5344CB8AC3E}">
        <p14:creationId xmlns:p14="http://schemas.microsoft.com/office/powerpoint/2010/main" val="634745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6</a:t>
            </a:fld>
            <a:endParaRPr lang="de-DE" dirty="0"/>
          </a:p>
        </p:txBody>
      </p:sp>
    </p:spTree>
    <p:extLst>
      <p:ext uri="{BB962C8B-B14F-4D97-AF65-F5344CB8AC3E}">
        <p14:creationId xmlns:p14="http://schemas.microsoft.com/office/powerpoint/2010/main" val="152843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68873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1742422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1251418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11</a:t>
            </a:fld>
            <a:endParaRPr lang="de-DE" dirty="0"/>
          </a:p>
        </p:txBody>
      </p:sp>
    </p:spTree>
    <p:extLst>
      <p:ext uri="{BB962C8B-B14F-4D97-AF65-F5344CB8AC3E}">
        <p14:creationId xmlns:p14="http://schemas.microsoft.com/office/powerpoint/2010/main" val="65127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13</a:t>
            </a:fld>
            <a:endParaRPr lang="de-DE" dirty="0"/>
          </a:p>
        </p:txBody>
      </p:sp>
    </p:spTree>
    <p:extLst>
      <p:ext uri="{BB962C8B-B14F-4D97-AF65-F5344CB8AC3E}">
        <p14:creationId xmlns:p14="http://schemas.microsoft.com/office/powerpoint/2010/main" val="3158757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21.01.2019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21.01.2019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21.01.2019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21.01.2019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21.01.2019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21.01.2019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21.01.2019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45397546115).jpg" TargetMode="External"/><Relationship Id="rId1" Type="http://schemas.openxmlformats.org/officeDocument/2006/relationships/slideLayout" Target="../slideLayouts/slideLayout2.xml"/><Relationship Id="rId6" Type="http://schemas.openxmlformats.org/officeDocument/2006/relationships/hyperlink" Target="https://pixabay.com/de/puzzle-letztes-teilchen-st%C3%BCck-654956/" TargetMode="External"/><Relationship Id="rId5" Type="http://schemas.openxmlformats.org/officeDocument/2006/relationships/hyperlink" Target="http://www.aayushtuladhar.com/assets/img/2017-09-01-Observer-Design-Pattern/Observer-Pattern.jpeg" TargetMode="External"/><Relationship Id="rId4" Type="http://schemas.openxmlformats.org/officeDocument/2006/relationships/hyperlink" Target="https://de.wikipedia.org/wiki/Model_View_ViewModel#/media/File:MVVMPattern.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INotifyPropertyChanged</a:t>
            </a:r>
            <a:endParaRPr lang="de-DE" dirty="0"/>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a:t>Informiert Binding über Änderungen</a:t>
            </a:r>
          </a:p>
          <a:p>
            <a:r>
              <a:rPr lang="de-DE" dirty="0"/>
              <a:t>Verschiedene Implementationen</a:t>
            </a:r>
          </a:p>
          <a:p>
            <a:endParaRPr lang="de-DE" dirty="0"/>
          </a:p>
        </p:txBody>
      </p:sp>
    </p:spTree>
    <p:extLst>
      <p:ext uri="{BB962C8B-B14F-4D97-AF65-F5344CB8AC3E}">
        <p14:creationId xmlns:p14="http://schemas.microsoft.com/office/powerpoint/2010/main" val="3844414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DevExpress</a:t>
            </a:r>
            <a:r>
              <a:rPr lang="de-DE" dirty="0"/>
              <a:t> MVVM</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err="1"/>
              <a:t>BindableBase</a:t>
            </a:r>
            <a:endParaRPr lang="de-DE" dirty="0"/>
          </a:p>
          <a:p>
            <a:pPr lvl="1"/>
            <a:r>
              <a:rPr lang="de-DE" dirty="0"/>
              <a:t>Implementiert </a:t>
            </a:r>
            <a:r>
              <a:rPr lang="de-DE" dirty="0" err="1"/>
              <a:t>INotifyPropertyChanged</a:t>
            </a:r>
            <a:endParaRPr lang="de-DE" dirty="0"/>
          </a:p>
          <a:p>
            <a:r>
              <a:rPr lang="de-DE" dirty="0" err="1"/>
              <a:t>ViewModelBase</a:t>
            </a:r>
            <a:endParaRPr lang="de-DE" dirty="0"/>
          </a:p>
          <a:p>
            <a:pPr lvl="1"/>
            <a:r>
              <a:rPr lang="de-DE" dirty="0"/>
              <a:t>Einfache Command Implementierung</a:t>
            </a:r>
          </a:p>
          <a:p>
            <a:r>
              <a:rPr lang="de-DE" dirty="0"/>
              <a:t>Commands</a:t>
            </a:r>
          </a:p>
          <a:p>
            <a:pPr lvl="1"/>
            <a:r>
              <a:rPr lang="de-DE" dirty="0" err="1"/>
              <a:t>DelegateCommands</a:t>
            </a:r>
            <a:endParaRPr lang="de-DE" dirty="0"/>
          </a:p>
          <a:p>
            <a:pPr lvl="1"/>
            <a:r>
              <a:rPr lang="de-DE" dirty="0" err="1"/>
              <a:t>Asynchronous</a:t>
            </a:r>
            <a:r>
              <a:rPr lang="de-DE" dirty="0"/>
              <a:t> Commands</a:t>
            </a:r>
          </a:p>
        </p:txBody>
      </p:sp>
    </p:spTree>
    <p:extLst>
      <p:ext uri="{BB962C8B-B14F-4D97-AF65-F5344CB8AC3E}">
        <p14:creationId xmlns:p14="http://schemas.microsoft.com/office/powerpoint/2010/main" val="388416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1879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[3]</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[Y]</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 (Properties, Events)</a:t>
            </a:r>
          </a:p>
          <a:p>
            <a:pPr marL="685800" lvl="1" indent="-457200">
              <a:buFont typeface="+mj-lt"/>
              <a:buAutoNum type="arabicPeriod"/>
            </a:pPr>
            <a:r>
              <a:rPr lang="de-DE" dirty="0"/>
              <a:t>MVC</a:t>
            </a:r>
          </a:p>
          <a:p>
            <a:pPr marL="685800" lvl="1" indent="-457200">
              <a:buFont typeface="+mj-lt"/>
              <a:buAutoNum type="arabicPeriod"/>
            </a:pPr>
            <a:r>
              <a:rPr lang="de-DE" dirty="0"/>
              <a:t>WPF (XAML, Templates, Styles, Ressourcen, </a:t>
            </a:r>
            <a:r>
              <a:rPr lang="de-DE" dirty="0" err="1"/>
              <a:t>Blend</a:t>
            </a:r>
            <a:r>
              <a:rPr lang="de-DE" dirty="0"/>
              <a:t>)</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normAutofit lnSpcReduction="10000"/>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https://de.wikipedia.org/wiki/Model_View_ViewModel#/media/File:MVVMPattern.png</a:t>
            </a:r>
            <a:endParaRPr lang="de-DE" dirty="0"/>
          </a:p>
          <a:p>
            <a:r>
              <a:rPr lang="de-DE" dirty="0"/>
              <a:t>[4]: </a:t>
            </a:r>
            <a:r>
              <a:rPr lang="de-DE" dirty="0">
                <a:hlinkClick r:id="rId5"/>
              </a:rPr>
              <a:t>http://www.aayushtuladhar.com/assets/img/2017-09-01-Observer-Design-Pattern/Observer-Pattern.jpeg</a:t>
            </a:r>
            <a:endParaRPr lang="de-DE" dirty="0"/>
          </a:p>
          <a:p>
            <a:r>
              <a:rPr lang="de-DE" dirty="0"/>
              <a:t>[Y]: </a:t>
            </a:r>
            <a:r>
              <a:rPr lang="de-DE" dirty="0">
                <a:hlinkClick r:id="rId6"/>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C#</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
        <p:nvSpPr>
          <p:cNvPr id="5" name="Inhaltsplatzhalter 4">
            <a:extLst>
              <a:ext uri="{FF2B5EF4-FFF2-40B4-BE49-F238E27FC236}">
                <a16:creationId xmlns:a16="http://schemas.microsoft.com/office/drawing/2014/main" id="{52A024E8-3DFF-41D0-89CE-53C9E1555107}"/>
              </a:ext>
            </a:extLst>
          </p:cNvPr>
          <p:cNvSpPr>
            <a:spLocks noGrp="1"/>
          </p:cNvSpPr>
          <p:nvPr>
            <p:ph idx="1"/>
          </p:nvPr>
        </p:nvSpPr>
        <p:spPr>
          <a:xfrm>
            <a:off x="1295400" y="1981201"/>
            <a:ext cx="9601200" cy="3809999"/>
          </a:xfrm>
        </p:spPr>
        <p:txBody>
          <a:bodyPr/>
          <a:lstStyle/>
          <a:p>
            <a:r>
              <a:rPr lang="de-DE" dirty="0"/>
              <a:t>Properties statt </a:t>
            </a:r>
            <a:r>
              <a:rPr lang="de-DE" dirty="0" err="1"/>
              <a:t>set</a:t>
            </a:r>
            <a:r>
              <a:rPr lang="de-DE" dirty="0"/>
              <a:t>() und </a:t>
            </a:r>
            <a:r>
              <a:rPr lang="de-DE" dirty="0" err="1"/>
              <a:t>get</a:t>
            </a:r>
            <a:r>
              <a:rPr lang="de-DE" dirty="0"/>
              <a:t>()</a:t>
            </a:r>
          </a:p>
          <a:p>
            <a:r>
              <a:rPr lang="de-DE" dirty="0"/>
              <a:t>Keine Schnittstellen für Events </a:t>
            </a:r>
            <a:r>
              <a:rPr lang="de-DE" dirty="0">
                <a:sym typeface="Wingdings" panose="05000000000000000000" pitchFamily="2" charset="2"/>
              </a:rPr>
              <a:t> </a:t>
            </a:r>
            <a:r>
              <a:rPr lang="de-DE" dirty="0" err="1">
                <a:sym typeface="Wingdings" panose="05000000000000000000" pitchFamily="2" charset="2"/>
              </a:rPr>
              <a:t>EventHandler</a:t>
            </a:r>
            <a:endParaRPr lang="de-DE" dirty="0"/>
          </a:p>
        </p:txBody>
      </p:sp>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62212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Windows </a:t>
            </a:r>
            <a:r>
              <a:rPr lang="de-DE" dirty="0" err="1"/>
              <a:t>Presentation</a:t>
            </a:r>
            <a:r>
              <a:rPr lang="de-DE" dirty="0"/>
              <a:t> </a:t>
            </a:r>
            <a:r>
              <a:rPr lang="de-DE" dirty="0" err="1"/>
              <a:t>Foundation</a:t>
            </a:r>
            <a:endParaRPr lang="de-DE" dirty="0"/>
          </a:p>
        </p:txBody>
      </p:sp>
      <p:sp>
        <p:nvSpPr>
          <p:cNvPr id="5" name="Inhaltsplatzhalter 4">
            <a:extLst>
              <a:ext uri="{FF2B5EF4-FFF2-40B4-BE49-F238E27FC236}">
                <a16:creationId xmlns:a16="http://schemas.microsoft.com/office/drawing/2014/main" id="{2D0261DF-979E-4CDF-9515-9E975F404692}"/>
              </a:ext>
            </a:extLst>
          </p:cNvPr>
          <p:cNvSpPr>
            <a:spLocks noGrp="1"/>
          </p:cNvSpPr>
          <p:nvPr>
            <p:ph idx="1"/>
          </p:nvPr>
        </p:nvSpPr>
        <p:spPr>
          <a:xfrm>
            <a:off x="1295400" y="1981201"/>
            <a:ext cx="9601200" cy="3809999"/>
          </a:xfrm>
        </p:spPr>
        <p:txBody>
          <a:bodyPr/>
          <a:lstStyle/>
          <a:p>
            <a:r>
              <a:rPr lang="de-DE" dirty="0"/>
              <a:t>Extensible Application Markup Language (XAML)</a:t>
            </a:r>
          </a:p>
          <a:p>
            <a:r>
              <a:rPr lang="de-DE" dirty="0"/>
              <a:t>Ressourcen</a:t>
            </a:r>
          </a:p>
          <a:p>
            <a:r>
              <a:rPr lang="de-DE" dirty="0"/>
              <a:t>Binding</a:t>
            </a:r>
          </a:p>
          <a:p>
            <a:r>
              <a:rPr lang="de-DE" dirty="0"/>
              <a:t>Converter</a:t>
            </a:r>
          </a:p>
          <a:p>
            <a:r>
              <a:rPr lang="de-DE" dirty="0"/>
              <a:t>Styles</a:t>
            </a:r>
          </a:p>
          <a:p>
            <a:r>
              <a:rPr lang="de-DE" dirty="0" err="1"/>
              <a:t>DataTemplates</a:t>
            </a:r>
            <a:endParaRPr lang="de-DE" dirty="0"/>
          </a:p>
          <a:p>
            <a:endParaRPr lang="de-DE" dirty="0"/>
          </a:p>
        </p:txBody>
      </p:sp>
    </p:spTree>
    <p:extLst>
      <p:ext uri="{BB962C8B-B14F-4D97-AF65-F5344CB8AC3E}">
        <p14:creationId xmlns:p14="http://schemas.microsoft.com/office/powerpoint/2010/main" val="205826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a:xfrm>
            <a:off x="1295400" y="2541573"/>
            <a:ext cx="9601200" cy="2743200"/>
          </a:xfrm>
        </p:spPr>
        <p:txBody>
          <a:bodyPr/>
          <a:lstStyle/>
          <a:p>
            <a:r>
              <a:rPr lang="de-DE" dirty="0"/>
              <a:t>3. Model – View - </a:t>
            </a:r>
            <a:r>
              <a:rPr lang="de-DE" dirty="0" err="1"/>
              <a:t>ViewModel</a:t>
            </a:r>
            <a:endParaRPr lang="de-DE" dirty="0"/>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Komponenten</a:t>
            </a:r>
          </a:p>
        </p:txBody>
      </p:sp>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[3]</a:t>
            </a:r>
          </a:p>
        </p:txBody>
      </p:sp>
      <p:pic>
        <p:nvPicPr>
          <p:cNvPr id="1026" name="Picture 2" descr="https://upload.wikimedia.org/wikipedia/commons/8/87/MVVMPattern.png">
            <a:extLst>
              <a:ext uri="{FF2B5EF4-FFF2-40B4-BE49-F238E27FC236}">
                <a16:creationId xmlns:a16="http://schemas.microsoft.com/office/drawing/2014/main" id="{3B2B235E-0657-4DCF-9F10-EB2E35FC66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2213" y="2173074"/>
            <a:ext cx="8347574" cy="251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467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466</Words>
  <Application>Microsoft Office PowerPoint</Application>
  <PresentationFormat>Breitbild</PresentationFormat>
  <Paragraphs>103</Paragraphs>
  <Slides>20</Slides>
  <Notes>13</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20</vt:i4>
      </vt:variant>
    </vt:vector>
  </HeadingPairs>
  <TitlesOfParts>
    <vt:vector size="23" baseType="lpstr">
      <vt:lpstr>Arial</vt:lpstr>
      <vt:lpstr>Wingdings</vt:lpstr>
      <vt:lpstr>Rautenraster 16x9</vt:lpstr>
      <vt:lpstr>Entwicklung einer WPF Anwendung nach dem MVVM Entwurfsmuster und unter Berücksichtigung von Patterns und Unit Testing</vt:lpstr>
      <vt:lpstr>Gliederung</vt:lpstr>
      <vt:lpstr>PowerPoint-Präsentation</vt:lpstr>
      <vt:lpstr>2. Grundlagen</vt:lpstr>
      <vt:lpstr>C#</vt:lpstr>
      <vt:lpstr>Model View Controller (MVC)</vt:lpstr>
      <vt:lpstr>Windows Presentation Foundation</vt:lpstr>
      <vt:lpstr>3. Model – View - ViewModel</vt:lpstr>
      <vt:lpstr>Komponenten</vt:lpstr>
      <vt:lpstr>INotifyPropertyChanged</vt:lpstr>
      <vt:lpstr>DevExpress MVVM</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Steffen Koch</cp:lastModifiedBy>
  <cp:revision>25</cp:revision>
  <dcterms:created xsi:type="dcterms:W3CDTF">2019-01-17T14:01:49Z</dcterms:created>
  <dcterms:modified xsi:type="dcterms:W3CDTF">2019-01-21T17:59:32Z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